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  <p:sldMasterId id="2147483656" r:id="rId2"/>
  </p:sldMasterIdLst>
  <p:notesMasterIdLst>
    <p:notesMasterId r:id="rId12"/>
  </p:notesMasterIdLst>
  <p:handoutMasterIdLst>
    <p:handoutMasterId r:id="rId13"/>
  </p:handout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58" r:id="rId10"/>
    <p:sldId id="265" r:id="rId11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FBC"/>
    <a:srgbClr val="00B1EB"/>
    <a:srgbClr val="007A5D"/>
    <a:srgbClr val="009B77"/>
    <a:srgbClr val="009B13"/>
    <a:srgbClr val="C99313"/>
    <a:srgbClr val="AC7F10"/>
    <a:srgbClr val="C61C38"/>
    <a:srgbClr val="8D1429"/>
    <a:srgbClr val="00386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605" autoAdjust="0"/>
    <p:restoredTop sz="94645" autoAdjust="0"/>
  </p:normalViewPr>
  <p:slideViewPr>
    <p:cSldViewPr snapToGrid="0" showGuides="1">
      <p:cViewPr varScale="1">
        <p:scale>
          <a:sx n="139" d="100"/>
          <a:sy n="139" d="100"/>
        </p:scale>
        <p:origin x="-570" y="-90"/>
      </p:cViewPr>
      <p:guideLst>
        <p:guide orient="horz" pos="3114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-3768" y="-78"/>
      </p:cViewPr>
      <p:guideLst>
        <p:guide orient="horz" pos="2880"/>
        <p:guide pos="2160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9004BC-B0E3-4208-A222-418A4F529526}" type="datetimeFigureOut">
              <a:rPr lang="de-DE" smtClean="0"/>
              <a:pPr/>
              <a:t>03.03.2014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E8CCCE-5D86-4F2C-A810-6EA86A7CE74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1D818D-C606-4ACC-B471-870C5A9C4C11}" type="datetimeFigureOut">
              <a:rPr lang="de-DE" smtClean="0"/>
              <a:pPr/>
              <a:t>03.03.2014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32A09-A8F9-4844-A50B-996B9FD8E09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master mit Sieg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212400" y="1986682"/>
            <a:ext cx="8934400" cy="2950419"/>
          </a:xfrm>
          <a:prstGeom prst="rect">
            <a:avLst/>
          </a:prstGeom>
          <a:solidFill>
            <a:srgbClr val="00B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 userDrawn="1"/>
        </p:nvSpPr>
        <p:spPr>
          <a:xfrm>
            <a:off x="212400" y="986040"/>
            <a:ext cx="8934400" cy="976109"/>
          </a:xfrm>
          <a:prstGeom prst="rect">
            <a:avLst/>
          </a:prstGeom>
          <a:solidFill>
            <a:srgbClr val="00B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 descr="FAU-Siegel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94156" y="2543265"/>
            <a:ext cx="2350844" cy="239077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6000" y="1047751"/>
            <a:ext cx="8568000" cy="43575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96000" y="1489898"/>
            <a:ext cx="8568000" cy="46039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32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master eigene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212400" y="1986682"/>
            <a:ext cx="8934400" cy="2950419"/>
          </a:xfrm>
          <a:prstGeom prst="rect">
            <a:avLst/>
          </a:prstGeom>
          <a:solidFill>
            <a:srgbClr val="00B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 userDrawn="1"/>
        </p:nvSpPr>
        <p:spPr>
          <a:xfrm>
            <a:off x="212400" y="986040"/>
            <a:ext cx="8934400" cy="976109"/>
          </a:xfrm>
          <a:prstGeom prst="rect">
            <a:avLst/>
          </a:prstGeom>
          <a:solidFill>
            <a:srgbClr val="00B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6000" y="1047751"/>
            <a:ext cx="8568000" cy="43575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96000" y="1489898"/>
            <a:ext cx="8568000" cy="46039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32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6" name="Textplatzhalter 10"/>
          <p:cNvSpPr txBox="1">
            <a:spLocks/>
          </p:cNvSpPr>
          <p:nvPr userDrawn="1"/>
        </p:nvSpPr>
        <p:spPr>
          <a:xfrm>
            <a:off x="7295606" y="4232956"/>
            <a:ext cx="1426482" cy="473075"/>
          </a:xfrm>
          <a:prstGeom prst="rect">
            <a:avLst/>
          </a:prstGeom>
          <a:solidFill>
            <a:srgbClr val="008FBC"/>
          </a:solidFill>
        </p:spPr>
        <p:txBody>
          <a:bodyPr/>
          <a:lstStyle>
            <a:lvl1pPr>
              <a:defRPr sz="1200"/>
            </a:lvl1pPr>
            <a:lvl2pPr marL="0" algn="ctr">
              <a:spcBef>
                <a:spcPts val="0"/>
              </a:spcBef>
              <a:buNone/>
              <a:defRPr baseline="0"/>
            </a:lvl2pPr>
          </a:lstStyle>
          <a:p>
            <a:pPr marL="0" marR="0" lvl="1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Logo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master mit Bild(er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/>
          <p:cNvSpPr>
            <a:spLocks noGrp="1"/>
          </p:cNvSpPr>
          <p:nvPr>
            <p:ph type="pic" sz="quarter" idx="10"/>
          </p:nvPr>
        </p:nvSpPr>
        <p:spPr>
          <a:xfrm>
            <a:off x="208800" y="1983581"/>
            <a:ext cx="8935200" cy="295200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8" name="Rechteck 7"/>
          <p:cNvSpPr/>
          <p:nvPr userDrawn="1"/>
        </p:nvSpPr>
        <p:spPr>
          <a:xfrm>
            <a:off x="212400" y="986040"/>
            <a:ext cx="8934400" cy="976109"/>
          </a:xfrm>
          <a:prstGeom prst="rect">
            <a:avLst/>
          </a:prstGeom>
          <a:solidFill>
            <a:srgbClr val="00B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81600" y="1047751"/>
            <a:ext cx="8568000" cy="396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95999" y="1489898"/>
            <a:ext cx="8568000" cy="46039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32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master mit größerem Raum für Titel + Sieg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212400" y="2986088"/>
            <a:ext cx="8932069" cy="1951013"/>
          </a:xfrm>
          <a:prstGeom prst="rect">
            <a:avLst/>
          </a:prstGeom>
          <a:solidFill>
            <a:srgbClr val="00B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 userDrawn="1"/>
        </p:nvSpPr>
        <p:spPr>
          <a:xfrm>
            <a:off x="212400" y="986040"/>
            <a:ext cx="8935200" cy="1971473"/>
          </a:xfrm>
          <a:prstGeom prst="rect">
            <a:avLst/>
          </a:prstGeom>
          <a:solidFill>
            <a:srgbClr val="00B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 descr="FAU-Siegel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55264" y="3609975"/>
            <a:ext cx="1294926" cy="131692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81599" y="1047750"/>
            <a:ext cx="8576963" cy="934516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79832" y="2014237"/>
            <a:ext cx="8591519" cy="85685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32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maste rmit größerem Raum für Titel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212400" y="2986088"/>
            <a:ext cx="8932069" cy="1951013"/>
          </a:xfrm>
          <a:prstGeom prst="rect">
            <a:avLst/>
          </a:prstGeom>
          <a:solidFill>
            <a:srgbClr val="00B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 userDrawn="1"/>
        </p:nvSpPr>
        <p:spPr>
          <a:xfrm>
            <a:off x="212400" y="986040"/>
            <a:ext cx="8935200" cy="1971473"/>
          </a:xfrm>
          <a:prstGeom prst="rect">
            <a:avLst/>
          </a:prstGeom>
          <a:solidFill>
            <a:srgbClr val="00B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81599" y="1047750"/>
            <a:ext cx="8576963" cy="934516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79832" y="2014237"/>
            <a:ext cx="8591519" cy="85685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32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7" name="Textplatzhalter 10"/>
          <p:cNvSpPr txBox="1">
            <a:spLocks/>
          </p:cNvSpPr>
          <p:nvPr userDrawn="1"/>
        </p:nvSpPr>
        <p:spPr>
          <a:xfrm>
            <a:off x="7287139" y="4224489"/>
            <a:ext cx="1426482" cy="473075"/>
          </a:xfrm>
          <a:prstGeom prst="rect">
            <a:avLst/>
          </a:prstGeom>
          <a:solidFill>
            <a:srgbClr val="008FBC"/>
          </a:solidFill>
        </p:spPr>
        <p:txBody>
          <a:bodyPr/>
          <a:lstStyle>
            <a:lvl1pPr>
              <a:defRPr sz="1200"/>
            </a:lvl1pPr>
            <a:lvl2pPr marL="0" algn="ctr">
              <a:spcBef>
                <a:spcPts val="0"/>
              </a:spcBef>
              <a:buNone/>
              <a:defRPr baseline="0"/>
            </a:lvl2pPr>
          </a:lstStyle>
          <a:p>
            <a:pPr marL="0" marR="0" lvl="1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Logo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master mit größerem Raum für Titel und Bild(ern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212400" y="986040"/>
            <a:ext cx="8935200" cy="1971473"/>
          </a:xfrm>
          <a:prstGeom prst="rect">
            <a:avLst/>
          </a:prstGeom>
          <a:solidFill>
            <a:srgbClr val="00B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6000" y="1047750"/>
            <a:ext cx="8568000" cy="934516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96000" y="2014237"/>
            <a:ext cx="8568000" cy="85685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32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0"/>
          </p:nvPr>
        </p:nvSpPr>
        <p:spPr>
          <a:xfrm>
            <a:off x="212400" y="2988000"/>
            <a:ext cx="8931600" cy="19512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AU TeTitelmaster mit sehr großem Raum für Titel und Sieg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212400" y="986039"/>
            <a:ext cx="8934400" cy="3952673"/>
          </a:xfrm>
          <a:prstGeom prst="rect">
            <a:avLst/>
          </a:prstGeom>
          <a:solidFill>
            <a:srgbClr val="00B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0" name="Grafik 9" descr="FAU-Siegel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55264" y="3609975"/>
            <a:ext cx="1294926" cy="1316921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81599" y="2864694"/>
            <a:ext cx="8589751" cy="198226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32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6000" y="1047751"/>
            <a:ext cx="8568000" cy="172742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396000" y="684000"/>
            <a:ext cx="8504559" cy="413078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540000" indent="-540000">
              <a:defRPr/>
            </a:lvl1pPr>
            <a:lvl2pPr marL="1080000" indent="-540000">
              <a:buFontTx/>
              <a:buNone/>
              <a:defRPr/>
            </a:lvl2pPr>
            <a:lvl3pPr marL="1620000" indent="-540000">
              <a:buFontTx/>
              <a:buNone/>
              <a:defRPr/>
            </a:lvl3pPr>
            <a:lvl4pPr>
              <a:buFontTx/>
              <a:buNone/>
              <a:defRPr/>
            </a:lvl4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16" name="Datumsplatzhalter 1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ED79C1B-9CDF-412B-A63C-AF89948CABDD}" type="datetime1">
              <a:rPr lang="de-DE" smtClean="0"/>
              <a:pPr/>
              <a:t>03.03.2014</a:t>
            </a:fld>
            <a:endParaRPr lang="de-DE" dirty="0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59437E-DD65-47AE-A718-65B9481C0A9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seite m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396000" y="684000"/>
            <a:ext cx="8504559" cy="413078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540000" indent="-540000">
              <a:defRPr/>
            </a:lvl1pPr>
            <a:lvl2pPr marL="1080000" indent="-540000">
              <a:buFontTx/>
              <a:buNone/>
              <a:defRPr/>
            </a:lvl2pPr>
            <a:lvl3pPr marL="1620000" indent="-540000">
              <a:buFontTx/>
              <a:buNone/>
              <a:defRPr/>
            </a:lvl3pPr>
            <a:lvl4pPr>
              <a:buFontTx/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4"/>
            <a:endParaRPr lang="de-DE" dirty="0"/>
          </a:p>
        </p:txBody>
      </p:sp>
      <p:sp>
        <p:nvSpPr>
          <p:cNvPr id="8" name="Textplatzhalter 10"/>
          <p:cNvSpPr txBox="1">
            <a:spLocks/>
          </p:cNvSpPr>
          <p:nvPr userDrawn="1"/>
        </p:nvSpPr>
        <p:spPr>
          <a:xfrm>
            <a:off x="7287139" y="4224489"/>
            <a:ext cx="1426482" cy="473075"/>
          </a:xfrm>
          <a:prstGeom prst="rect">
            <a:avLst/>
          </a:prstGeom>
          <a:solidFill>
            <a:srgbClr val="008FBC"/>
          </a:solidFill>
        </p:spPr>
        <p:txBody>
          <a:bodyPr/>
          <a:lstStyle>
            <a:lvl1pPr>
              <a:defRPr sz="1200"/>
            </a:lvl1pPr>
            <a:lvl2pPr marL="0" algn="ctr">
              <a:spcBef>
                <a:spcPts val="0"/>
              </a:spcBef>
              <a:buNone/>
              <a:defRPr baseline="0"/>
            </a:lvl2pPr>
          </a:lstStyle>
          <a:p>
            <a:pPr marL="0" marR="0" lvl="1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Logo</a:t>
            </a:r>
          </a:p>
        </p:txBody>
      </p:sp>
      <p:sp>
        <p:nvSpPr>
          <p:cNvPr id="17" name="Datumsplatzhalter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C5E9C93-43BB-427D-BAED-6E64D055AC3E}" type="datetime1">
              <a:rPr lang="de-DE" smtClean="0"/>
              <a:pPr/>
              <a:t>03.03.2014</a:t>
            </a:fld>
            <a:endParaRPr lang="de-DE" dirty="0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59437E-DD65-47AE-A718-65B9481C0A9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hteck 55"/>
          <p:cNvSpPr/>
          <p:nvPr userDrawn="1"/>
        </p:nvSpPr>
        <p:spPr>
          <a:xfrm>
            <a:off x="0" y="987573"/>
            <a:ext cx="194400" cy="972195"/>
          </a:xfrm>
          <a:prstGeom prst="rect">
            <a:avLst/>
          </a:prstGeom>
          <a:solidFill>
            <a:srgbClr val="00B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Rechteck 56"/>
          <p:cNvSpPr/>
          <p:nvPr userDrawn="1"/>
        </p:nvSpPr>
        <p:spPr>
          <a:xfrm>
            <a:off x="-1" y="1984722"/>
            <a:ext cx="194400" cy="9720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 descr="FAU_Logo_Med_englisch_DinA4_RGB.emf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7028151" y="182792"/>
            <a:ext cx="1653040" cy="45423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2" r:id="rId2"/>
    <p:sldLayoutId id="2147483659" r:id="rId3"/>
    <p:sldLayoutId id="2147483658" r:id="rId4"/>
    <p:sldLayoutId id="2147483663" r:id="rId5"/>
    <p:sldLayoutId id="2147483660" r:id="rId6"/>
    <p:sldLayoutId id="2147483661" r:id="rId7"/>
  </p:sldLayoutIdLst>
  <p:hf hdr="0"/>
  <p:txStyles>
    <p:titleStyle>
      <a:lvl1pPr algn="l" defTabSz="914400" rtl="0" eaLnBrk="1" latinLnBrk="0" hangingPunct="1">
        <a:lnSpc>
          <a:spcPts val="3200"/>
        </a:lnSpc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Font typeface="+mj-lt"/>
        <a:buAutoNum type="arabicPeriod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hteck 59"/>
          <p:cNvSpPr/>
          <p:nvPr userDrawn="1"/>
        </p:nvSpPr>
        <p:spPr>
          <a:xfrm>
            <a:off x="1" y="1489250"/>
            <a:ext cx="178593" cy="482425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Rechteck 60"/>
          <p:cNvSpPr/>
          <p:nvPr userDrawn="1"/>
        </p:nvSpPr>
        <p:spPr>
          <a:xfrm>
            <a:off x="0" y="982043"/>
            <a:ext cx="178593" cy="482425"/>
          </a:xfrm>
          <a:prstGeom prst="rect">
            <a:avLst/>
          </a:prstGeom>
          <a:solidFill>
            <a:srgbClr val="00B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9" name="Freihandform 108"/>
          <p:cNvSpPr/>
          <p:nvPr userDrawn="1"/>
        </p:nvSpPr>
        <p:spPr>
          <a:xfrm>
            <a:off x="204789" y="493041"/>
            <a:ext cx="8941448" cy="4443289"/>
          </a:xfrm>
          <a:custGeom>
            <a:avLst/>
            <a:gdLst>
              <a:gd name="connsiteX0" fmla="*/ 719137 w 723900"/>
              <a:gd name="connsiteY0" fmla="*/ 0 h 721519"/>
              <a:gd name="connsiteX1" fmla="*/ 0 w 723900"/>
              <a:gd name="connsiteY1" fmla="*/ 0 h 721519"/>
              <a:gd name="connsiteX2" fmla="*/ 0 w 723900"/>
              <a:gd name="connsiteY2" fmla="*/ 721519 h 721519"/>
              <a:gd name="connsiteX3" fmla="*/ 723900 w 723900"/>
              <a:gd name="connsiteY3" fmla="*/ 721519 h 721519"/>
              <a:gd name="connsiteX4" fmla="*/ 685800 w 723900"/>
              <a:gd name="connsiteY4" fmla="*/ 721519 h 721519"/>
              <a:gd name="connsiteX0" fmla="*/ 723719 w 723900"/>
              <a:gd name="connsiteY0" fmla="*/ 0 h 721519"/>
              <a:gd name="connsiteX1" fmla="*/ 0 w 723900"/>
              <a:gd name="connsiteY1" fmla="*/ 0 h 721519"/>
              <a:gd name="connsiteX2" fmla="*/ 0 w 723900"/>
              <a:gd name="connsiteY2" fmla="*/ 721519 h 721519"/>
              <a:gd name="connsiteX3" fmla="*/ 723900 w 723900"/>
              <a:gd name="connsiteY3" fmla="*/ 721519 h 721519"/>
              <a:gd name="connsiteX4" fmla="*/ 685800 w 723900"/>
              <a:gd name="connsiteY4" fmla="*/ 721519 h 721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900" h="721519">
                <a:moveTo>
                  <a:pt x="723719" y="0"/>
                </a:moveTo>
                <a:lnTo>
                  <a:pt x="0" y="0"/>
                </a:lnTo>
                <a:lnTo>
                  <a:pt x="0" y="721519"/>
                </a:lnTo>
                <a:lnTo>
                  <a:pt x="723900" y="721519"/>
                </a:lnTo>
                <a:lnTo>
                  <a:pt x="685800" y="721519"/>
                </a:lnTo>
              </a:path>
            </a:pathLst>
          </a:custGeom>
          <a:ln>
            <a:solidFill>
              <a:srgbClr val="0038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7" name="Fußzeilenplatzhalter 116"/>
          <p:cNvSpPr>
            <a:spLocks noGrp="1"/>
          </p:cNvSpPr>
          <p:nvPr>
            <p:ph type="ftr" sz="quarter" idx="3"/>
          </p:nvPr>
        </p:nvSpPr>
        <p:spPr>
          <a:xfrm>
            <a:off x="205970" y="4950000"/>
            <a:ext cx="6120000" cy="1443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rgbClr val="003865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18" name="Datumsplatzhalter 117"/>
          <p:cNvSpPr>
            <a:spLocks noGrp="1"/>
          </p:cNvSpPr>
          <p:nvPr>
            <p:ph type="dt" sz="half" idx="2"/>
          </p:nvPr>
        </p:nvSpPr>
        <p:spPr>
          <a:xfrm>
            <a:off x="6809840" y="4950000"/>
            <a:ext cx="1080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rgbClr val="003865"/>
                </a:solidFill>
              </a:defRPr>
            </a:lvl1pPr>
          </a:lstStyle>
          <a:p>
            <a:fld id="{05E83C76-9343-49CB-B45E-C7355FBD7531}" type="datetime1">
              <a:rPr lang="de-DE" smtClean="0"/>
              <a:pPr/>
              <a:t>03.03.2014</a:t>
            </a:fld>
            <a:endParaRPr lang="de-DE" dirty="0"/>
          </a:p>
        </p:txBody>
      </p:sp>
      <p:sp>
        <p:nvSpPr>
          <p:cNvPr id="119" name="Foliennummernplatzhalter 118"/>
          <p:cNvSpPr>
            <a:spLocks noGrp="1"/>
          </p:cNvSpPr>
          <p:nvPr>
            <p:ph type="sldNum" sz="quarter" idx="4"/>
          </p:nvPr>
        </p:nvSpPr>
        <p:spPr>
          <a:xfrm>
            <a:off x="8227255" y="4950000"/>
            <a:ext cx="720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rgbClr val="003865"/>
                </a:solidFill>
              </a:defRPr>
            </a:lvl1pPr>
          </a:lstStyle>
          <a:p>
            <a:fld id="{0759437E-DD65-47AE-A718-65B9481C0A9E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9" name="Grafik 8" descr="FAU_Logo_Med_englisch_DinA4_RGB.em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819136" y="95841"/>
            <a:ext cx="1021934" cy="2808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14350" indent="-514350" algn="l" defTabSz="914400" rtl="0" eaLnBrk="1" latinLnBrk="0" hangingPunct="1">
        <a:spcBef>
          <a:spcPct val="20000"/>
        </a:spcBef>
        <a:buFont typeface="+mj-lt"/>
        <a:buAutoNum type="arabicPeriod"/>
        <a:defRPr lang="de-DE" sz="3200" b="1" kern="1200" dirty="0" smtClean="0">
          <a:solidFill>
            <a:srgbClr val="003865"/>
          </a:solidFill>
          <a:latin typeface="+mn-lt"/>
          <a:ea typeface="+mn-ea"/>
          <a:cs typeface="+mn-cs"/>
        </a:defRPr>
      </a:lvl1pPr>
      <a:lvl2pPr marL="971550" indent="-514350" algn="l" defTabSz="914400" rtl="0" eaLnBrk="1" latinLnBrk="0" hangingPunct="1">
        <a:spcBef>
          <a:spcPct val="20000"/>
        </a:spcBef>
        <a:buFont typeface="+mj-lt"/>
        <a:buAutoNum type="arabicPeriod"/>
        <a:defRPr sz="2800" kern="1200">
          <a:solidFill>
            <a:srgbClr val="003865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ct val="20000"/>
        </a:spcBef>
        <a:buFont typeface="+mj-lt"/>
        <a:buAutoNum type="arabicPeriod"/>
        <a:defRPr sz="2400" kern="1200">
          <a:solidFill>
            <a:srgbClr val="00386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386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386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Untertitel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endParaRPr lang="de-DE"/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" name="Bildplatzhalter 9" descr="MedFak_Anatomie_1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t="25213" b="25213"/>
          <a:stretch>
            <a:fillRect/>
          </a:stretch>
        </p:blipFill>
        <p:spPr/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" name="Bildplatzhalter 9" descr="MedFak_Anatomie_1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t="25000" b="42200"/>
          <a:stretch>
            <a:fillRect/>
          </a:stretch>
        </p:blipFill>
        <p:spPr>
          <a:xfrm>
            <a:off x="212400" y="2989607"/>
            <a:ext cx="8931600" cy="195338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Datumsplatzhalt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65DD418-9D1C-4F7F-9116-27441EEC3B22}" type="datetime1">
              <a:rPr lang="de-DE" smtClean="0"/>
              <a:pPr/>
              <a:t>03.03.2014</a:t>
            </a:fld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59437E-DD65-47AE-A718-65B9481C0A9E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661FDC1-9BA7-4266-BCEE-080BAF7946A2}" type="datetime1">
              <a:rPr lang="de-DE" smtClean="0"/>
              <a:pPr/>
              <a:t>03.03.2014</a:t>
            </a:fld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59437E-DD65-47AE-A718-65B9481C0A9E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itelfolienmaster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A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haltsseit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A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</Words>
  <Application>Microsoft Office PowerPoint</Application>
  <PresentationFormat>Bildschirmpräsentation (16:9)</PresentationFormat>
  <Paragraphs>4</Paragraphs>
  <Slides>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9</vt:i4>
      </vt:variant>
    </vt:vector>
  </HeadingPairs>
  <TitlesOfParts>
    <vt:vector size="11" baseType="lpstr">
      <vt:lpstr>Titelfolienmaster</vt:lpstr>
      <vt:lpstr>Inhaltsseite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FAU</dc:creator>
  <cp:lastModifiedBy>FAU</cp:lastModifiedBy>
  <cp:revision>303</cp:revision>
  <dcterms:created xsi:type="dcterms:W3CDTF">2014-02-08T08:57:37Z</dcterms:created>
  <dcterms:modified xsi:type="dcterms:W3CDTF">2014-03-03T07:33:55Z</dcterms:modified>
</cp:coreProperties>
</file>