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58" r:id="rId10"/>
    <p:sldId id="265" r:id="rId1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5D"/>
    <a:srgbClr val="009B77"/>
    <a:srgbClr val="009B13"/>
    <a:srgbClr val="C99313"/>
    <a:srgbClr val="AC7F10"/>
    <a:srgbClr val="C61C38"/>
    <a:srgbClr val="8D1429"/>
    <a:srgbClr val="003865"/>
    <a:srgbClr val="98A4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5" autoAdjust="0"/>
    <p:restoredTop sz="94645" autoAdjust="0"/>
  </p:normalViewPr>
  <p:slideViewPr>
    <p:cSldViewPr snapToGrid="0" showGuides="1">
      <p:cViewPr varScale="1">
        <p:scale>
          <a:sx n="139" d="100"/>
          <a:sy n="139" d="100"/>
        </p:scale>
        <p:origin x="-570" y="-90"/>
      </p:cViewPr>
      <p:guideLst>
        <p:guide orient="horz" pos="311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-3768" y="-7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04BC-B0E3-4208-A222-418A4F529526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CCCE-5D86-4F2C-A810-6EA86A7CE7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818D-C606-4ACC-B471-870C5A9C4C11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2A09-A8F9-4844-A50B-996B9FD8E0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12400" y="1986682"/>
            <a:ext cx="8934400" cy="2950419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94156" y="2543265"/>
            <a:ext cx="2350844" cy="23907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eigen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12400" y="1986682"/>
            <a:ext cx="8934400" cy="2950419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4232956"/>
            <a:ext cx="1426482" cy="473075"/>
          </a:xfrm>
          <a:prstGeom prst="rect">
            <a:avLst/>
          </a:prstGeom>
          <a:solidFill>
            <a:srgbClr val="007A5D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Bild(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208800" y="1983581"/>
            <a:ext cx="8935200" cy="295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600" y="1047751"/>
            <a:ext cx="8568000" cy="39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999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größerem Raum für Titel +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12400" y="2986088"/>
            <a:ext cx="8932069" cy="1951013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5264" y="3609975"/>
            <a:ext cx="1294926" cy="13169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 rmit größerem Raum für Tite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12400" y="2986088"/>
            <a:ext cx="8932069" cy="1951013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extplatzhalter 10"/>
          <p:cNvSpPr txBox="1">
            <a:spLocks/>
          </p:cNvSpPr>
          <p:nvPr userDrawn="1"/>
        </p:nvSpPr>
        <p:spPr>
          <a:xfrm>
            <a:off x="7287139" y="4224489"/>
            <a:ext cx="1426482" cy="473075"/>
          </a:xfrm>
          <a:prstGeom prst="rect">
            <a:avLst/>
          </a:prstGeom>
          <a:solidFill>
            <a:srgbClr val="007A5D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größerem Raum für Titel und Bild(er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0"/>
            <a:ext cx="8568000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014237"/>
            <a:ext cx="8568000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212400" y="2988000"/>
            <a:ext cx="8931600" cy="1951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U TeTitelmaster mit sehr großem Raum für Titel und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2400" y="986039"/>
            <a:ext cx="8934400" cy="3952673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5264" y="3609975"/>
            <a:ext cx="1294926" cy="1316921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599" y="2864694"/>
            <a:ext cx="8589751" cy="1982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1727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0" y="684000"/>
            <a:ext cx="8504559" cy="41307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88C381-9D63-4DDD-A58D-4F603A7F4064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0" y="684000"/>
            <a:ext cx="8504559" cy="41307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endParaRPr lang="de-DE" dirty="0"/>
          </a:p>
        </p:txBody>
      </p:sp>
      <p:sp>
        <p:nvSpPr>
          <p:cNvPr id="8" name="Textplatzhalter 10"/>
          <p:cNvSpPr txBox="1">
            <a:spLocks/>
          </p:cNvSpPr>
          <p:nvPr userDrawn="1"/>
        </p:nvSpPr>
        <p:spPr>
          <a:xfrm>
            <a:off x="7287139" y="4224489"/>
            <a:ext cx="1426482" cy="473075"/>
          </a:xfrm>
          <a:prstGeom prst="rect">
            <a:avLst/>
          </a:prstGeom>
          <a:solidFill>
            <a:srgbClr val="007A5D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ED3CB8-C1A0-4E9E-8098-BA61605BC634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 userDrawn="1"/>
        </p:nvSpPr>
        <p:spPr>
          <a:xfrm>
            <a:off x="0" y="987573"/>
            <a:ext cx="194400" cy="972195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 userDrawn="1"/>
        </p:nvSpPr>
        <p:spPr>
          <a:xfrm>
            <a:off x="-1" y="1984722"/>
            <a:ext cx="194400" cy="9720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FAU_Logo_Nat_englisch_DinA4_RGB.em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027751" y="187658"/>
            <a:ext cx="1654287" cy="454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59" r:id="rId3"/>
    <p:sldLayoutId id="2147483658" r:id="rId4"/>
    <p:sldLayoutId id="2147483663" r:id="rId5"/>
    <p:sldLayoutId id="2147483660" r:id="rId6"/>
    <p:sldLayoutId id="2147483661" r:id="rId7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 userDrawn="1"/>
        </p:nvSpPr>
        <p:spPr>
          <a:xfrm>
            <a:off x="1" y="1489250"/>
            <a:ext cx="178593" cy="482425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0" y="982043"/>
            <a:ext cx="178593" cy="482425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Freihandform 108"/>
          <p:cNvSpPr/>
          <p:nvPr userDrawn="1"/>
        </p:nvSpPr>
        <p:spPr>
          <a:xfrm>
            <a:off x="204789" y="493041"/>
            <a:ext cx="8941448" cy="4443289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05970" y="4950000"/>
            <a:ext cx="6120000" cy="1443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4950000"/>
            <a:ext cx="108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fld id="{EFA47F5F-4982-4C5D-9A61-E66E29F8D1F6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4950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 descr="FAU_Logo_Nat_englisch_DinA4_RGB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18326" y="92409"/>
            <a:ext cx="1032917" cy="283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Bildplatzhalter 6" descr="bio-physik05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5250" b="25250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Bildplatzhalter 6" descr="bio-physik05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33640" b="33640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CC8EC5-8FF8-437B-B004-9B1EFAE494C1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322EB9-CBCB-492B-B61A-19D0CCCE9952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el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Bildschirmpräsentation (16:9)</PresentationFormat>
  <Paragraphs>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Titelfolienmaster</vt:lpstr>
      <vt:lpstr>Inhaltsseite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</dc:creator>
  <cp:lastModifiedBy>FAU</cp:lastModifiedBy>
  <cp:revision>300</cp:revision>
  <dcterms:created xsi:type="dcterms:W3CDTF">2014-02-08T08:57:37Z</dcterms:created>
  <dcterms:modified xsi:type="dcterms:W3CDTF">2014-03-03T07:33:54Z</dcterms:modified>
</cp:coreProperties>
</file>