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122"/>
    <a:srgbClr val="8D1429"/>
    <a:srgbClr val="C61C38"/>
    <a:srgbClr val="003865"/>
    <a:srgbClr val="98A4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39" d="100"/>
          <a:sy n="139" d="100"/>
        </p:scale>
        <p:origin x="-570" y="-90"/>
      </p:cViewPr>
      <p:guideLst>
        <p:guide orient="horz" pos="1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5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3CBA22-40A8-4758-8184-2B3D27522F2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CD593-6A16-4A8F-99CE-5ED776B51153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FAU_Logo_FB_RW_englisch_DinA4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6294" y="191347"/>
            <a:ext cx="1620296" cy="445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8CD3CE4-FF99-4E74-A8EA-85A6A711FD8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FAU_Logo_FB_RW_englisch_DinA4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1375" y="91335"/>
            <a:ext cx="1013538" cy="278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6479" r="164" b="32396"/>
          <a:stretch>
            <a:fillRect/>
          </a:stretch>
        </p:blipFill>
        <p:spPr>
          <a:xfrm>
            <a:off x="216927" y="1985862"/>
            <a:ext cx="8927397" cy="2952000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 descr="ReWi_juridicum-aussen09.jpg"/>
          <p:cNvPicPr>
            <a:picLocks noChangeAspect="1"/>
          </p:cNvPicPr>
          <p:nvPr/>
        </p:nvPicPr>
        <p:blipFill>
          <a:blip r:embed="rId2" cstate="print"/>
          <a:srcRect l="4250" t="25464" b="12358"/>
          <a:stretch>
            <a:fillRect/>
          </a:stretch>
        </p:blipFill>
        <p:spPr>
          <a:xfrm>
            <a:off x="212073" y="2992264"/>
            <a:ext cx="4464000" cy="1935469"/>
          </a:xfrm>
          <a:prstGeom prst="rect">
            <a:avLst/>
          </a:prstGeom>
        </p:spPr>
      </p:pic>
      <p:pic>
        <p:nvPicPr>
          <p:cNvPr id="14" name="Grafik 13" descr="ReWi_Juristische FakultÑt 2.JPG"/>
          <p:cNvPicPr>
            <a:picLocks noChangeAspect="1"/>
          </p:cNvPicPr>
          <p:nvPr/>
        </p:nvPicPr>
        <p:blipFill>
          <a:blip r:embed="rId3" cstate="print"/>
          <a:srcRect t="8749" r="328" b="33537"/>
          <a:stretch>
            <a:fillRect/>
          </a:stretch>
        </p:blipFill>
        <p:spPr>
          <a:xfrm>
            <a:off x="4674356" y="2988860"/>
            <a:ext cx="4470171" cy="1941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E625E3-844A-4FE8-A1C0-81C2CE09AF6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6FD7F-CF04-4421-ADDF-09E186819D2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(16:9)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286</cp:revision>
  <dcterms:created xsi:type="dcterms:W3CDTF">2014-02-08T08:57:37Z</dcterms:created>
  <dcterms:modified xsi:type="dcterms:W3CDTF">2014-03-03T07:33:57Z</dcterms:modified>
</cp:coreProperties>
</file>