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58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1020"/>
    <a:srgbClr val="8D1429"/>
    <a:srgbClr val="98A4AE"/>
    <a:srgbClr val="768592"/>
    <a:srgbClr val="0038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5" autoAdjust="0"/>
    <p:restoredTop sz="94645" autoAdjust="0"/>
  </p:normalViewPr>
  <p:slideViewPr>
    <p:cSldViewPr snapToGrid="0" showGuides="1">
      <p:cViewPr varScale="1">
        <p:scale>
          <a:sx n="104" d="100"/>
          <a:sy n="104" d="100"/>
        </p:scale>
        <p:origin x="-1560" y="-84"/>
      </p:cViewPr>
      <p:guideLst>
        <p:guide orient="horz" pos="412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-3768" y="-7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04BC-B0E3-4208-A222-418A4F529526}" type="datetimeFigureOut">
              <a:rPr lang="de-DE" smtClean="0"/>
              <a:pPr/>
              <a:t>03.03.2014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CCCE-5D86-4F2C-A810-6EA86A7CE7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818D-C606-4ACC-B471-870C5A9C4C11}" type="datetimeFigureOut">
              <a:rPr lang="de-DE" smtClean="0"/>
              <a:pPr/>
              <a:t>03.03.2014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2A09-A8F9-4844-A50B-996B9FD8E0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07180" y="1324800"/>
            <a:ext cx="8836819" cy="1287985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581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986531"/>
            <a:ext cx="8568000" cy="5919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307181" y="2648801"/>
            <a:ext cx="8836819" cy="3896462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92201" y="4154488"/>
            <a:ext cx="2350845" cy="2390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eigen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07180" y="1326628"/>
            <a:ext cx="8836819" cy="1287985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581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986531"/>
            <a:ext cx="8568000" cy="6001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307181" y="2648801"/>
            <a:ext cx="8836819" cy="3896462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10"/>
          <p:cNvSpPr txBox="1">
            <a:spLocks/>
          </p:cNvSpPr>
          <p:nvPr userDrawn="1"/>
        </p:nvSpPr>
        <p:spPr>
          <a:xfrm>
            <a:off x="7270893" y="5682815"/>
            <a:ext cx="1426482" cy="473075"/>
          </a:xfrm>
          <a:prstGeom prst="rect">
            <a:avLst/>
          </a:prstGeom>
          <a:solidFill>
            <a:srgbClr val="721020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Bild(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307180" y="1326628"/>
            <a:ext cx="8836819" cy="1287985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600" y="1397001"/>
            <a:ext cx="8568000" cy="52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999" y="1986531"/>
            <a:ext cx="8568000" cy="5919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314325" y="2655094"/>
            <a:ext cx="8829675" cy="389016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größerer Titelraum und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26628"/>
            <a:ext cx="8839199" cy="2609578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05999" y="3981450"/>
            <a:ext cx="8838000" cy="2563812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11732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670271"/>
            <a:ext cx="8568000" cy="11273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2" name="Grafik 11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67735" y="4637903"/>
            <a:ext cx="1875504" cy="19073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master eigen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26628"/>
            <a:ext cx="8839199" cy="2609578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09563" y="3981450"/>
            <a:ext cx="8834437" cy="2563812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11732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670271"/>
            <a:ext cx="8568000" cy="11273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10"/>
          <p:cNvSpPr txBox="1">
            <a:spLocks/>
          </p:cNvSpPr>
          <p:nvPr userDrawn="1"/>
        </p:nvSpPr>
        <p:spPr>
          <a:xfrm>
            <a:off x="7270893" y="5682815"/>
            <a:ext cx="1426482" cy="473075"/>
          </a:xfrm>
          <a:prstGeom prst="rect">
            <a:avLst/>
          </a:prstGeom>
          <a:solidFill>
            <a:srgbClr val="721020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größerer Titelraum und Bild(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26628"/>
            <a:ext cx="8839199" cy="2609578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11732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670271"/>
            <a:ext cx="8568000" cy="11273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306000" y="3978275"/>
            <a:ext cx="8838000" cy="256698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großer Titelr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26627"/>
            <a:ext cx="8839199" cy="5218635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23347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3815330"/>
            <a:ext cx="8568000" cy="25937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0173" y="848497"/>
            <a:ext cx="8340387" cy="55712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eigen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1599" y="849600"/>
            <a:ext cx="8341200" cy="5572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57CF44-A383-4FFE-9366-088A25F3F2DE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platzhalter 10"/>
          <p:cNvSpPr txBox="1">
            <a:spLocks/>
          </p:cNvSpPr>
          <p:nvPr userDrawn="1"/>
        </p:nvSpPr>
        <p:spPr>
          <a:xfrm>
            <a:off x="7270893" y="5682815"/>
            <a:ext cx="1426482" cy="473075"/>
          </a:xfrm>
          <a:prstGeom prst="rect">
            <a:avLst/>
          </a:prstGeom>
          <a:solidFill>
            <a:srgbClr val="721020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 userDrawn="1"/>
        </p:nvSpPr>
        <p:spPr>
          <a:xfrm>
            <a:off x="0" y="1325003"/>
            <a:ext cx="252000" cy="1289610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 userDrawn="1"/>
        </p:nvSpPr>
        <p:spPr>
          <a:xfrm>
            <a:off x="0" y="2650330"/>
            <a:ext cx="252000" cy="12888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FAU_Logo_FB_RW_englisch_DinA4_RGB.em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333694" y="252642"/>
            <a:ext cx="2156909" cy="5926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59" r:id="rId3"/>
    <p:sldLayoutId id="2147483662" r:id="rId4"/>
    <p:sldLayoutId id="2147483667" r:id="rId5"/>
    <p:sldLayoutId id="2147483668" r:id="rId6"/>
    <p:sldLayoutId id="2147483669" r:id="rId7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/>
          <p:cNvSpPr/>
          <p:nvPr userDrawn="1"/>
        </p:nvSpPr>
        <p:spPr>
          <a:xfrm>
            <a:off x="1" y="1985668"/>
            <a:ext cx="261937" cy="643233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 userDrawn="1"/>
        </p:nvSpPr>
        <p:spPr>
          <a:xfrm>
            <a:off x="1" y="1316535"/>
            <a:ext cx="264318" cy="64323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Freihandform 108"/>
          <p:cNvSpPr/>
          <p:nvPr userDrawn="1"/>
        </p:nvSpPr>
        <p:spPr>
          <a:xfrm>
            <a:off x="295266" y="657389"/>
            <a:ext cx="8848733" cy="5924385"/>
          </a:xfrm>
          <a:custGeom>
            <a:avLst/>
            <a:gdLst>
              <a:gd name="connsiteX0" fmla="*/ 719137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  <a:gd name="connsiteX0" fmla="*/ 723719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96448" y="6628573"/>
            <a:ext cx="6120000" cy="1924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6627600"/>
            <a:ext cx="1080000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fld id="{999ECA2A-29A5-4A61-9B2A-1FC4878172CE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6627600"/>
            <a:ext cx="720000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 descr="FAU_Logo_FB_RW_englisch_DinA4_RGB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336902" y="127654"/>
            <a:ext cx="1382790" cy="3799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6000" y="1397001"/>
            <a:ext cx="8568000" cy="52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95999" y="1987200"/>
            <a:ext cx="8568000" cy="621627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4" name="Grafik 13" descr="ReWi_juridicum-aussen09.jpg"/>
          <p:cNvPicPr>
            <a:picLocks noChangeAspect="1"/>
          </p:cNvPicPr>
          <p:nvPr/>
        </p:nvPicPr>
        <p:blipFill>
          <a:blip r:embed="rId2" cstate="print"/>
          <a:srcRect l="5250" t="28460" r="5750" b="12732"/>
          <a:stretch>
            <a:fillRect/>
          </a:stretch>
        </p:blipFill>
        <p:spPr>
          <a:xfrm>
            <a:off x="311596" y="2656613"/>
            <a:ext cx="8828742" cy="389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7" name="Bildplatzhalter 4" descr="techfak_UniERlangen-6218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6124" r="4703"/>
          <a:stretch>
            <a:fillRect/>
          </a:stretch>
        </p:blipFill>
        <p:spPr>
          <a:xfrm>
            <a:off x="4903865" y="3978463"/>
            <a:ext cx="4238064" cy="2566800"/>
          </a:xfrm>
        </p:spPr>
      </p:pic>
      <p:pic>
        <p:nvPicPr>
          <p:cNvPr id="15" name="Grafik 14" descr="ReWi_juridicum-aussen09.jpg"/>
          <p:cNvPicPr>
            <a:picLocks noChangeAspect="1"/>
          </p:cNvPicPr>
          <p:nvPr/>
        </p:nvPicPr>
        <p:blipFill>
          <a:blip r:embed="rId3" cstate="print"/>
          <a:srcRect l="10501" t="28460" r="16501" b="12732"/>
          <a:stretch>
            <a:fillRect/>
          </a:stretch>
        </p:blipFill>
        <p:spPr>
          <a:xfrm>
            <a:off x="297922" y="3978463"/>
            <a:ext cx="4772175" cy="2566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417819-6A57-47A1-A8FE-C2A30D44B713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57CF44-A383-4FFE-9366-088A25F3F2DE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elfoli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Office PowerPoint</Application>
  <PresentationFormat>Bildschirmpräsentation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Titelfolienmaster</vt:lpstr>
      <vt:lpstr>Inhaltsseite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FAU</dc:creator>
  <cp:lastModifiedBy>FAU</cp:lastModifiedBy>
  <cp:revision>324</cp:revision>
  <dcterms:created xsi:type="dcterms:W3CDTF">2014-02-08T08:57:37Z</dcterms:created>
  <dcterms:modified xsi:type="dcterms:W3CDTF">2014-03-03T07:32:03Z</dcterms:modified>
</cp:coreProperties>
</file>