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6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57" r:id="rId10"/>
    <p:sldId id="258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1020"/>
    <a:srgbClr val="8D1429"/>
    <a:srgbClr val="98A4AE"/>
    <a:srgbClr val="768592"/>
    <a:srgbClr val="00386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05" autoAdjust="0"/>
    <p:restoredTop sz="94645" autoAdjust="0"/>
  </p:normalViewPr>
  <p:slideViewPr>
    <p:cSldViewPr snapToGrid="0" showGuides="1">
      <p:cViewPr varScale="1">
        <p:scale>
          <a:sx n="104" d="100"/>
          <a:sy n="104" d="100"/>
        </p:scale>
        <p:origin x="-1560" y="-84"/>
      </p:cViewPr>
      <p:guideLst>
        <p:guide orient="horz" pos="4123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-3768" y="-78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004BC-B0E3-4208-A222-418A4F529526}" type="datetimeFigureOut">
              <a:rPr lang="de-DE" smtClean="0"/>
              <a:pPr/>
              <a:t>03.03.2014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8CCCE-5D86-4F2C-A810-6EA86A7CE74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D818D-C606-4ACC-B471-870C5A9C4C11}" type="datetimeFigureOut">
              <a:rPr lang="de-DE" smtClean="0"/>
              <a:pPr/>
              <a:t>03.03.2014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32A09-A8F9-4844-A50B-996B9FD8E09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master mit S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307180" y="1324800"/>
            <a:ext cx="8836819" cy="1287985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397002"/>
            <a:ext cx="8568000" cy="581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1986531"/>
            <a:ext cx="8568000" cy="5919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307181" y="2648801"/>
            <a:ext cx="8836819" cy="3896462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 descr="FAU-Siegel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92201" y="4154488"/>
            <a:ext cx="2350845" cy="2390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master mit eigen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307180" y="1326628"/>
            <a:ext cx="8836819" cy="1287985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397002"/>
            <a:ext cx="8568000" cy="581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1986531"/>
            <a:ext cx="8568000" cy="6001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307181" y="2648801"/>
            <a:ext cx="8836819" cy="3896462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platzhalter 10"/>
          <p:cNvSpPr txBox="1">
            <a:spLocks/>
          </p:cNvSpPr>
          <p:nvPr userDrawn="1"/>
        </p:nvSpPr>
        <p:spPr>
          <a:xfrm>
            <a:off x="7270893" y="5682815"/>
            <a:ext cx="1426482" cy="473075"/>
          </a:xfrm>
          <a:prstGeom prst="rect">
            <a:avLst/>
          </a:prstGeom>
          <a:solidFill>
            <a:srgbClr val="721020"/>
          </a:solidFill>
        </p:spPr>
        <p:txBody>
          <a:bodyPr/>
          <a:lstStyle>
            <a:lvl1pPr>
              <a:defRPr sz="1200"/>
            </a:lvl1pPr>
            <a:lvl2pPr marL="0" algn="ctr">
              <a:spcBef>
                <a:spcPts val="0"/>
              </a:spcBef>
              <a:buNone/>
              <a:defRPr baseline="0"/>
            </a:lvl2pPr>
          </a:lstStyle>
          <a:p>
            <a:pPr marL="0" marR="0" lvl="1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mit Bild(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307180" y="1326628"/>
            <a:ext cx="8836819" cy="1287985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600" y="1397001"/>
            <a:ext cx="8568000" cy="528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999" y="1986531"/>
            <a:ext cx="8568000" cy="5919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>
          <a:xfrm>
            <a:off x="314325" y="2655094"/>
            <a:ext cx="8829675" cy="3890169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größerer Titelraum und S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304800" y="1326628"/>
            <a:ext cx="8839199" cy="2609578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305999" y="3981450"/>
            <a:ext cx="8838000" cy="2563812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397002"/>
            <a:ext cx="8568000" cy="117320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2670271"/>
            <a:ext cx="8568000" cy="11273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12" name="Grafik 11" descr="FAU-Siegel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67735" y="4637903"/>
            <a:ext cx="1875504" cy="19073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master eigene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304800" y="1326628"/>
            <a:ext cx="8839199" cy="2609578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309563" y="3981450"/>
            <a:ext cx="8834437" cy="2563812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397002"/>
            <a:ext cx="8568000" cy="117320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2670271"/>
            <a:ext cx="8568000" cy="11273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Textplatzhalter 10"/>
          <p:cNvSpPr txBox="1">
            <a:spLocks/>
          </p:cNvSpPr>
          <p:nvPr userDrawn="1"/>
        </p:nvSpPr>
        <p:spPr>
          <a:xfrm>
            <a:off x="7270893" y="5682815"/>
            <a:ext cx="1426482" cy="473075"/>
          </a:xfrm>
          <a:prstGeom prst="rect">
            <a:avLst/>
          </a:prstGeom>
          <a:solidFill>
            <a:srgbClr val="721020"/>
          </a:solidFill>
        </p:spPr>
        <p:txBody>
          <a:bodyPr/>
          <a:lstStyle>
            <a:lvl1pPr>
              <a:defRPr sz="1200"/>
            </a:lvl1pPr>
            <a:lvl2pPr marL="0" algn="ctr">
              <a:spcBef>
                <a:spcPts val="0"/>
              </a:spcBef>
              <a:buNone/>
              <a:defRPr baseline="0"/>
            </a:lvl2pPr>
          </a:lstStyle>
          <a:p>
            <a:pPr marL="0" marR="0" lvl="1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größerer Titelraum und Bild(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304800" y="1326628"/>
            <a:ext cx="8839199" cy="2609578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397002"/>
            <a:ext cx="8568000" cy="117320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2670271"/>
            <a:ext cx="8568000" cy="11273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306000" y="3978275"/>
            <a:ext cx="8838000" cy="256698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großer Titelra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304800" y="1326627"/>
            <a:ext cx="8839199" cy="5218635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397002"/>
            <a:ext cx="8568000" cy="233473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3815330"/>
            <a:ext cx="8568000" cy="25937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560173" y="848497"/>
            <a:ext cx="8340387" cy="557121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>
              <a:defRPr/>
            </a:lvl1pPr>
            <a:lvl2pPr marL="1080000" indent="-540000">
              <a:buFontTx/>
              <a:buNone/>
              <a:defRPr/>
            </a:lvl2pPr>
            <a:lvl3pPr marL="1620000" indent="-540000">
              <a:buFontTx/>
              <a:buNone/>
              <a:defRPr/>
            </a:lvl3pPr>
            <a:lvl4pPr>
              <a:buFontTx/>
              <a:buNone/>
              <a:defRPr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643B27-0F35-4AC5-A9AD-B13FDAF53AE8}" type="datetime1">
              <a:rPr lang="de-DE" smtClean="0"/>
              <a:pPr/>
              <a:t>03.03.2014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mit eigen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561599" y="849600"/>
            <a:ext cx="8341200" cy="5572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>
              <a:defRPr/>
            </a:lvl1pPr>
            <a:lvl2pPr marL="1080000" indent="-540000">
              <a:buFontTx/>
              <a:buNone/>
              <a:defRPr/>
            </a:lvl2pPr>
            <a:lvl3pPr marL="1620000" indent="-54000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4"/>
            <a:endParaRPr lang="de-DE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57CF44-A383-4FFE-9366-088A25F3F2DE}" type="datetime1">
              <a:rPr lang="de-DE" smtClean="0"/>
              <a:pPr/>
              <a:t>03.03.2014</a:t>
            </a:fld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Textplatzhalter 10"/>
          <p:cNvSpPr txBox="1">
            <a:spLocks/>
          </p:cNvSpPr>
          <p:nvPr userDrawn="1"/>
        </p:nvSpPr>
        <p:spPr>
          <a:xfrm>
            <a:off x="7270893" y="5682815"/>
            <a:ext cx="1426482" cy="473075"/>
          </a:xfrm>
          <a:prstGeom prst="rect">
            <a:avLst/>
          </a:prstGeom>
          <a:solidFill>
            <a:srgbClr val="721020"/>
          </a:solidFill>
        </p:spPr>
        <p:txBody>
          <a:bodyPr/>
          <a:lstStyle>
            <a:lvl1pPr>
              <a:defRPr sz="1200"/>
            </a:lvl1pPr>
            <a:lvl2pPr marL="0" algn="ctr">
              <a:spcBef>
                <a:spcPts val="0"/>
              </a:spcBef>
              <a:buNone/>
              <a:defRPr baseline="0"/>
            </a:lvl2pPr>
          </a:lstStyle>
          <a:p>
            <a:pPr marL="0" marR="0" lvl="1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hteck 55"/>
          <p:cNvSpPr/>
          <p:nvPr userDrawn="1"/>
        </p:nvSpPr>
        <p:spPr>
          <a:xfrm>
            <a:off x="0" y="1325003"/>
            <a:ext cx="252000" cy="1289610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/>
          <p:cNvSpPr/>
          <p:nvPr userDrawn="1"/>
        </p:nvSpPr>
        <p:spPr>
          <a:xfrm>
            <a:off x="0" y="2650330"/>
            <a:ext cx="252000" cy="12888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 descr="Logo_FB-RW_DinA5_RGB.emf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6336001" y="252000"/>
            <a:ext cx="2148394" cy="6876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6" r:id="rId2"/>
    <p:sldLayoutId id="2147483659" r:id="rId3"/>
    <p:sldLayoutId id="2147483662" r:id="rId4"/>
    <p:sldLayoutId id="2147483667" r:id="rId5"/>
    <p:sldLayoutId id="2147483668" r:id="rId6"/>
    <p:sldLayoutId id="2147483669" r:id="rId7"/>
  </p:sldLayoutIdLst>
  <p:hf hd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+mj-lt"/>
        <a:buAutoNum type="arabicPeriod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hteck 59"/>
          <p:cNvSpPr/>
          <p:nvPr userDrawn="1"/>
        </p:nvSpPr>
        <p:spPr>
          <a:xfrm>
            <a:off x="1" y="1985668"/>
            <a:ext cx="261937" cy="643233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/>
          <p:cNvSpPr/>
          <p:nvPr userDrawn="1"/>
        </p:nvSpPr>
        <p:spPr>
          <a:xfrm>
            <a:off x="1" y="1316535"/>
            <a:ext cx="264318" cy="643233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" name="Freihandform 108"/>
          <p:cNvSpPr/>
          <p:nvPr userDrawn="1"/>
        </p:nvSpPr>
        <p:spPr>
          <a:xfrm>
            <a:off x="295266" y="657389"/>
            <a:ext cx="8848733" cy="5924385"/>
          </a:xfrm>
          <a:custGeom>
            <a:avLst/>
            <a:gdLst>
              <a:gd name="connsiteX0" fmla="*/ 719137 w 723900"/>
              <a:gd name="connsiteY0" fmla="*/ 0 h 721519"/>
              <a:gd name="connsiteX1" fmla="*/ 0 w 723900"/>
              <a:gd name="connsiteY1" fmla="*/ 0 h 721519"/>
              <a:gd name="connsiteX2" fmla="*/ 0 w 723900"/>
              <a:gd name="connsiteY2" fmla="*/ 721519 h 721519"/>
              <a:gd name="connsiteX3" fmla="*/ 723900 w 723900"/>
              <a:gd name="connsiteY3" fmla="*/ 721519 h 721519"/>
              <a:gd name="connsiteX4" fmla="*/ 685800 w 723900"/>
              <a:gd name="connsiteY4" fmla="*/ 721519 h 721519"/>
              <a:gd name="connsiteX0" fmla="*/ 723719 w 723900"/>
              <a:gd name="connsiteY0" fmla="*/ 0 h 721519"/>
              <a:gd name="connsiteX1" fmla="*/ 0 w 723900"/>
              <a:gd name="connsiteY1" fmla="*/ 0 h 721519"/>
              <a:gd name="connsiteX2" fmla="*/ 0 w 723900"/>
              <a:gd name="connsiteY2" fmla="*/ 721519 h 721519"/>
              <a:gd name="connsiteX3" fmla="*/ 723900 w 723900"/>
              <a:gd name="connsiteY3" fmla="*/ 721519 h 721519"/>
              <a:gd name="connsiteX4" fmla="*/ 685800 w 723900"/>
              <a:gd name="connsiteY4" fmla="*/ 721519 h 72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00" h="721519">
                <a:moveTo>
                  <a:pt x="723719" y="0"/>
                </a:moveTo>
                <a:lnTo>
                  <a:pt x="0" y="0"/>
                </a:lnTo>
                <a:lnTo>
                  <a:pt x="0" y="721519"/>
                </a:lnTo>
                <a:lnTo>
                  <a:pt x="723900" y="721519"/>
                </a:lnTo>
                <a:lnTo>
                  <a:pt x="685800" y="721519"/>
                </a:lnTo>
              </a:path>
            </a:pathLst>
          </a:custGeom>
          <a:ln>
            <a:solidFill>
              <a:srgbClr val="0038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Fußzeilenplatzhalter 116"/>
          <p:cNvSpPr>
            <a:spLocks noGrp="1"/>
          </p:cNvSpPr>
          <p:nvPr>
            <p:ph type="ftr" sz="quarter" idx="3"/>
          </p:nvPr>
        </p:nvSpPr>
        <p:spPr>
          <a:xfrm>
            <a:off x="296448" y="6628573"/>
            <a:ext cx="6120000" cy="19246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8" name="Datumsplatzhalter 117"/>
          <p:cNvSpPr>
            <a:spLocks noGrp="1"/>
          </p:cNvSpPr>
          <p:nvPr>
            <p:ph type="dt" sz="half" idx="2"/>
          </p:nvPr>
        </p:nvSpPr>
        <p:spPr>
          <a:xfrm>
            <a:off x="6809840" y="6627600"/>
            <a:ext cx="1080000" cy="19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fld id="{999ECA2A-29A5-4A61-9B2A-1FC4878172CE}" type="datetime1">
              <a:rPr lang="de-DE" smtClean="0"/>
              <a:pPr/>
              <a:t>03.03.2014</a:t>
            </a:fld>
            <a:endParaRPr lang="de-DE" dirty="0"/>
          </a:p>
        </p:txBody>
      </p:sp>
      <p:sp>
        <p:nvSpPr>
          <p:cNvPr id="119" name="Foliennummernplatzhalter 118"/>
          <p:cNvSpPr>
            <a:spLocks noGrp="1"/>
          </p:cNvSpPr>
          <p:nvPr>
            <p:ph type="sldNum" sz="quarter" idx="4"/>
          </p:nvPr>
        </p:nvSpPr>
        <p:spPr>
          <a:xfrm>
            <a:off x="8227255" y="6627600"/>
            <a:ext cx="720000" cy="19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003865"/>
                </a:solidFill>
              </a:defRPr>
            </a:lvl1pPr>
          </a:lstStyle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1" name="Grafik 10" descr="Logo_FB-RW_DinA5_RGB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335309" y="123414"/>
            <a:ext cx="1401497" cy="4485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Font typeface="+mj-lt"/>
        <a:buAutoNum type="arabicPeriod"/>
        <a:defRPr lang="de-DE" sz="3200" b="1" kern="1200" dirty="0" smtClean="0">
          <a:solidFill>
            <a:srgbClr val="003865"/>
          </a:solidFill>
          <a:latin typeface="+mn-lt"/>
          <a:ea typeface="+mn-ea"/>
          <a:cs typeface="+mn-cs"/>
        </a:defRPr>
      </a:lvl1pPr>
      <a:lvl2pPr marL="971550" indent="-514350" algn="l" defTabSz="914400" rtl="0" eaLnBrk="1" latinLnBrk="0" hangingPunct="1">
        <a:spcBef>
          <a:spcPct val="20000"/>
        </a:spcBef>
        <a:buFont typeface="+mj-lt"/>
        <a:buAutoNum type="arabicPeriod"/>
        <a:defRPr sz="2800" kern="1200">
          <a:solidFill>
            <a:srgbClr val="003865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ct val="20000"/>
        </a:spcBef>
        <a:buFont typeface="+mj-lt"/>
        <a:buAutoNum type="arabicPeriod"/>
        <a:defRPr sz="2400" kern="1200">
          <a:solidFill>
            <a:srgbClr val="00386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86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86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6000" y="1397001"/>
            <a:ext cx="8568000" cy="52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395999" y="1987200"/>
            <a:ext cx="8568000" cy="621627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14" name="Grafik 13" descr="ReWi_juridicum-aussen09.jpg"/>
          <p:cNvPicPr>
            <a:picLocks noChangeAspect="1"/>
          </p:cNvPicPr>
          <p:nvPr/>
        </p:nvPicPr>
        <p:blipFill>
          <a:blip r:embed="rId2" cstate="print"/>
          <a:srcRect l="5250" t="28460" r="5750" b="12732"/>
          <a:stretch>
            <a:fillRect/>
          </a:stretch>
        </p:blipFill>
        <p:spPr>
          <a:xfrm>
            <a:off x="311596" y="2656613"/>
            <a:ext cx="8828742" cy="389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7" name="Bildplatzhalter 4" descr="techfak_UniERlangen-6218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6124" r="4703"/>
          <a:stretch>
            <a:fillRect/>
          </a:stretch>
        </p:blipFill>
        <p:spPr>
          <a:xfrm>
            <a:off x="4903865" y="3978463"/>
            <a:ext cx="4238064" cy="2566800"/>
          </a:xfrm>
        </p:spPr>
      </p:pic>
      <p:pic>
        <p:nvPicPr>
          <p:cNvPr id="15" name="Grafik 14" descr="ReWi_juridicum-aussen09.jpg"/>
          <p:cNvPicPr>
            <a:picLocks noChangeAspect="1"/>
          </p:cNvPicPr>
          <p:nvPr/>
        </p:nvPicPr>
        <p:blipFill>
          <a:blip r:embed="rId3" cstate="print"/>
          <a:srcRect l="10501" t="28460" r="16501" b="12732"/>
          <a:stretch>
            <a:fillRect/>
          </a:stretch>
        </p:blipFill>
        <p:spPr>
          <a:xfrm>
            <a:off x="297922" y="3978463"/>
            <a:ext cx="4772175" cy="2566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9417819-6A57-47A1-A8FE-C2A30D44B713}" type="datetime1">
              <a:rPr lang="de-DE" smtClean="0"/>
              <a:pPr/>
              <a:t>03.03.2014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57CF44-A383-4FFE-9366-088A25F3F2DE}" type="datetime1">
              <a:rPr lang="de-DE" smtClean="0"/>
              <a:pPr/>
              <a:t>03.03.2014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elfolien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haltssei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</Words>
  <Application>Microsoft Office PowerPoint</Application>
  <PresentationFormat>Bildschirmpräsentation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1" baseType="lpstr">
      <vt:lpstr>Titelfolienmaster</vt:lpstr>
      <vt:lpstr>Inhaltsseite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FAU</dc:creator>
  <cp:lastModifiedBy>FAU</cp:lastModifiedBy>
  <cp:revision>323</cp:revision>
  <dcterms:created xsi:type="dcterms:W3CDTF">2014-02-08T08:57:37Z</dcterms:created>
  <dcterms:modified xsi:type="dcterms:W3CDTF">2014-03-03T07:30:21Z</dcterms:modified>
</cp:coreProperties>
</file>