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58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1020"/>
    <a:srgbClr val="8D1429"/>
    <a:srgbClr val="98A4AE"/>
    <a:srgbClr val="768592"/>
    <a:srgbClr val="0038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94645" autoAdjust="0"/>
  </p:normalViewPr>
  <p:slideViewPr>
    <p:cSldViewPr snapToGrid="0" showGuides="1">
      <p:cViewPr varScale="1">
        <p:scale>
          <a:sx n="104" d="100"/>
          <a:sy n="104" d="100"/>
        </p:scale>
        <p:origin x="-1560" y="-84"/>
      </p:cViewPr>
      <p:guideLst>
        <p:guide orient="horz" pos="412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07180" y="1324800"/>
            <a:ext cx="8836819" cy="128798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581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986531"/>
            <a:ext cx="8568000" cy="591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07181" y="2648801"/>
            <a:ext cx="8836819" cy="389646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2201" y="4154488"/>
            <a:ext cx="2350845" cy="2390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07180" y="1326628"/>
            <a:ext cx="8836819" cy="128798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581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986531"/>
            <a:ext cx="8568000" cy="6001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07181" y="2648801"/>
            <a:ext cx="8836819" cy="389646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72102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307180" y="1326628"/>
            <a:ext cx="8836819" cy="128798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397001"/>
            <a:ext cx="8568000" cy="52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986531"/>
            <a:ext cx="8568000" cy="591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314325" y="2655094"/>
            <a:ext cx="8829675" cy="389016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ößerer Titelraum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05999" y="3981450"/>
            <a:ext cx="8838000" cy="256381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2" name="Grafik 11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7735" y="4637903"/>
            <a:ext cx="1875504" cy="1907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09563" y="3981450"/>
            <a:ext cx="8834437" cy="256381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72102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ößerer Titelraum und Bild(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306000" y="3978275"/>
            <a:ext cx="8838000" cy="25669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oßer Titel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7"/>
            <a:ext cx="8839199" cy="521863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23347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3815330"/>
            <a:ext cx="8568000" cy="25937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572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57CF44-A383-4FFE-9366-088A25F3F2DE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72102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_RWW-Fak_DinA5_RGB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336000" y="252001"/>
            <a:ext cx="2527013" cy="687076"/>
          </a:xfrm>
          <a:prstGeom prst="rect">
            <a:avLst/>
          </a:prstGeom>
        </p:spPr>
      </p:pic>
      <p:sp>
        <p:nvSpPr>
          <p:cNvPr id="56" name="Rechteck 55"/>
          <p:cNvSpPr/>
          <p:nvPr userDrawn="1"/>
        </p:nvSpPr>
        <p:spPr>
          <a:xfrm>
            <a:off x="0" y="1325003"/>
            <a:ext cx="252000" cy="1289610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 userDrawn="1"/>
        </p:nvSpPr>
        <p:spPr>
          <a:xfrm>
            <a:off x="0" y="2650330"/>
            <a:ext cx="252000" cy="12888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59" r:id="rId3"/>
    <p:sldLayoutId id="2147483662" r:id="rId4"/>
    <p:sldLayoutId id="2147483667" r:id="rId5"/>
    <p:sldLayoutId id="2147483668" r:id="rId6"/>
    <p:sldLayoutId id="2147483669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 userDrawn="1"/>
        </p:nvSpPr>
        <p:spPr>
          <a:xfrm>
            <a:off x="1" y="1985668"/>
            <a:ext cx="261937" cy="643233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1" y="1316535"/>
            <a:ext cx="264318" cy="64323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95266" y="657389"/>
            <a:ext cx="8848733" cy="5924385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96448" y="6628573"/>
            <a:ext cx="6120000" cy="192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6627600"/>
            <a:ext cx="108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999ECA2A-29A5-4A61-9B2A-1FC4878172CE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6627600"/>
            <a:ext cx="72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 descr="Logo_RWW-Fak_DinA5_RGB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332376" y="123814"/>
            <a:ext cx="1654462" cy="4498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6000" y="1397001"/>
            <a:ext cx="8568000" cy="52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95999" y="1987200"/>
            <a:ext cx="8568000" cy="62162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8" name="Bildplatzhalter 4" descr="techfak_UniERlangen-621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982" r="15748"/>
          <a:stretch>
            <a:fillRect/>
          </a:stretch>
        </p:blipFill>
        <p:spPr>
          <a:xfrm>
            <a:off x="306000" y="2650063"/>
            <a:ext cx="4491065" cy="3895200"/>
          </a:xfrm>
        </p:spPr>
      </p:pic>
      <p:pic>
        <p:nvPicPr>
          <p:cNvPr id="9" name="Grafik 8" descr="ReWi_WiSo Lange Gasse Neubau.jpg"/>
          <p:cNvPicPr>
            <a:picLocks noChangeAspect="1"/>
          </p:cNvPicPr>
          <p:nvPr/>
        </p:nvPicPr>
        <p:blipFill>
          <a:blip r:embed="rId3" cstate="print"/>
          <a:srcRect l="15844" t="1890" r="12072" b="15591"/>
          <a:stretch>
            <a:fillRect/>
          </a:stretch>
        </p:blipFill>
        <p:spPr>
          <a:xfrm>
            <a:off x="4615952" y="2650063"/>
            <a:ext cx="4536940" cy="389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platzhalter 4" descr="techfak_UniERlangen-621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6000" y="3978463"/>
            <a:ext cx="4752616" cy="2566800"/>
          </a:xfrm>
        </p:spPr>
      </p:pic>
      <p:pic>
        <p:nvPicPr>
          <p:cNvPr id="12" name="Grafik 11" descr="ReWi_WiSo Lange Gasse Neubau.jpg"/>
          <p:cNvPicPr>
            <a:picLocks noChangeAspect="1"/>
          </p:cNvPicPr>
          <p:nvPr/>
        </p:nvPicPr>
        <p:blipFill>
          <a:blip r:embed="rId3" cstate="print"/>
          <a:srcRect t="1890" b="15591"/>
          <a:stretch>
            <a:fillRect/>
          </a:stretch>
        </p:blipFill>
        <p:spPr>
          <a:xfrm>
            <a:off x="4996394" y="3978463"/>
            <a:ext cx="4147606" cy="256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417819-6A57-47A1-A8FE-C2A30D44B713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57CF44-A383-4FFE-9366-088A25F3F2DE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Bildschirmpräsentation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Titelfolienmaster</vt:lpstr>
      <vt:lpstr>Inhaltsseite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FAU</cp:lastModifiedBy>
  <cp:revision>316</cp:revision>
  <dcterms:created xsi:type="dcterms:W3CDTF">2014-02-08T08:57:37Z</dcterms:created>
  <dcterms:modified xsi:type="dcterms:W3CDTF">2014-03-03T07:30:01Z</dcterms:modified>
</cp:coreProperties>
</file>